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4"/>
  </p:notesMasterIdLst>
  <p:sldIdLst>
    <p:sldId id="285" r:id="rId2"/>
    <p:sldId id="284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07766-DE7B-4ADF-89EC-A2028DACF6B8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B176B-8787-4A2B-842D-6843D91A2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558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764704"/>
            <a:ext cx="741682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«Чья вещь?»</a:t>
            </a:r>
          </a:p>
          <a:p>
            <a:pPr algn="ctr"/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дифференциация звуков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ребёнку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распределить вещи между Нюшей 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Совуньей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Вещи Нюши те, в названии которых есть звук [Ш], 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Совуньи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звук [С].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872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938" y="0"/>
            <a:ext cx="9455993" cy="689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120" y="1236439"/>
            <a:ext cx="11652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733" y="839564"/>
            <a:ext cx="9017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072" y="151382"/>
            <a:ext cx="106045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757" y="0"/>
            <a:ext cx="1017587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33123"/>
            <a:ext cx="1889827" cy="126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75" y="3291825"/>
            <a:ext cx="2035648" cy="126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83" y="1908736"/>
            <a:ext cx="1458577" cy="1894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https://catherineasquithgallery.com/uploads/posts/2021-03/1614550890_14-p-smeshariki-na-belom-fone-1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98" y="3638631"/>
            <a:ext cx="3219369" cy="321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398" y="1998439"/>
            <a:ext cx="2235655" cy="2235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http://klubmama.ru/uploads/posts/2022-08/1661308386_39-klubmama-ru-p-podelki-smeshariki-sovunya-foto-39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47345" y="3783108"/>
            <a:ext cx="2412176" cy="289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14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-0.03941 0.66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3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2.22222E-6 C 0.01058 0.00254 0.02187 0.00231 0.03176 0.0081 C 0.05034 0.01898 0.06666 0.03657 0.08628 0.04236 C 0.096 0.05185 0.10485 0.05879 0.11666 0.0625 C 0.12413 0.06805 0.13228 0.07222 0.1394 0.0787 C 0.14322 0.08217 0.14617 0.0875 0.14999 0.09097 C 0.15399 0.09467 0.15937 0.09537 0.16353 0.09884 C 0.17465 0.10787 0.16475 0.10324 0.1743 0.10694 C 0.1861 0.12824 0.20416 0.14815 0.22117 0.16157 C 0.22534 0.16944 0.2309 0.17176 0.23628 0.17777 C 0.24565 0.18819 0.25329 0.2044 0.26215 0.2162 C 0.26319 0.21898 0.2651 0.2243 0.2651 0.2243 " pathEditMode="relative" ptsTypes="fffffffffffA">
                                      <p:cBhvr>
                                        <p:cTn id="11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6.2963E-6 C 0.01093 0.00508 0.00642 0.00856 0.01059 0.02013 C 0.01163 0.02314 0.01354 0.02545 0.0151 0.02823 C 0.01684 0.03957 0.0184 0.05184 0.02118 0.06272 C 0.02239 0.06758 0.02448 0.07198 0.02587 0.07684 C 0.02639 0.0787 0.02673 0.08078 0.02725 0.08286 C 0.02882 0.0986 0.03021 0.10971 0.03646 0.12314 C 0.0375 0.13124 0.03784 0.13957 0.03941 0.14745 C 0.04149 0.15763 0.04705 0.17777 0.04705 0.17777 C 0.04878 0.19467 0.05364 0.21018 0.05764 0.22638 C 0.0592 0.24282 0.06337 0.25717 0.06823 0.27268 C 0.07153 0.29791 0.08038 0.31944 0.08941 0.34143 C 0.09375 0.35207 0.09496 0.36319 0.1 0.37383 C 0.10347 0.39166 0.10034 0.38587 0.10607 0.39397 C 0.10833 0.40601 0.11337 0.41758 0.11823 0.42823 C 0.12153 0.45022 0.11753 0.42754 0.12274 0.44652 C 0.12343 0.44907 0.12343 0.45207 0.1243 0.45462 C 0.125 0.45694 0.12725 0.46064 0.12725 0.46064 " pathEditMode="relative" ptsTypes="fffffffffffffffffA">
                                      <p:cBhvr>
                                        <p:cTn id="16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C -0.02274 -0.00787 -0.05607 0.01667 -0.08177 0.02014 C -0.11666 0.03357 -0.09566 0.02685 -0.14548 0.03635 C -0.19027 0.04491 -0.12222 0.03519 -0.17569 0.04861 C -0.18333 0.05047 -0.1908 0.04977 -0.19843 0.05047 C -0.2085 0.05278 -0.21909 0.05232 -0.22882 0.05648 C -0.23264 0.0581 -0.23576 0.06227 -0.23941 0.06459 C -0.24722 0.06922 -0.25677 0.07107 -0.2651 0.07269 C -0.28107 0.08218 -0.29757 0.08264 -0.31371 0.09097 C -0.3309 0.1 -0.3467 0.11505 -0.3651 0.11922 C -0.3842 0.1382 -0.40764 0.14422 -0.42882 0.15764 C -0.43941 0.16435 -0.44566 0.17107 -0.45764 0.17385 C -0.47031 0.18403 -0.48489 0.18982 -0.49843 0.19792 C -0.51163 0.20579 -0.5243 0.2132 -0.53784 0.22014 C -0.55104 0.22709 -0.56163 0.2382 -0.5743 0.24653 C -0.58455 0.26019 -0.57326 0.24699 -0.58333 0.25463 C -0.59201 0.26135 -0.59444 0.26528 -0.60451 0.26875 C -0.61076 0.27709 -0.61527 0.27685 -0.6243 0.27871 C -0.62934 0.28148 -0.63437 0.2838 -0.63941 0.28681 " pathEditMode="relative" ptsTypes="ffffffffffffffffffA">
                                      <p:cBhvr>
                                        <p:cTn id="21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C 0.02621 0.01088 0.0309 0.02824 0.04843 0.05463 C 0.05764 0.06852 0.06979 0.07894 0.07882 0.09306 C 0.08264 0.09908 0.08402 0.10741 0.08784 0.1132 C 0.08784 0.1132 0.12743 0.16598 0.13628 0.17778 C 0.14149 0.18473 0.14375 0.19468 0.14843 0.20209 C 0.15399 0.21088 0.16093 0.21783 0.16666 0.22639 C 0.17239 0.23496 0.19652 0.275 0.20607 0.29098 C 0.20937 0.2963 0.21076 0.30348 0.21354 0.30926 C 0.21996 0.32269 0.2302 0.34121 0.23784 0.35556 C 0.24861 0.37547 0.25468 0.40023 0.2651 0.42037 C 0.27795 0.44514 0.2927 0.4669 0.30607 0.49098 C 0.31632 0.50973 0.32413 0.53334 0.33628 0.54954 C 0.33906 0.56042 0.34548 0.5669 0.35 0.57593 C 0.35191 0.57963 0.35277 0.58403 0.35451 0.58797 C 0.3585 0.59653 0.36406 0.60394 0.36823 0.61227 C 0.37725 0.63033 0.37118 0.6257 0.37882 0.63033 " pathEditMode="relative" ptsTypes="ffffffffffffffffA">
                                      <p:cBhvr>
                                        <p:cTn id="26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8.88889E-6 C -0.00799 0.00163 -0.02344 0.00232 -0.03195 0.00811 C -0.03941 0.01297 -0.04341 0.02246 -0.05157 0.02616 C -0.06511 0.04422 -0.04132 0.01413 -0.0698 0.04028 C -0.0724 0.04283 -0.07344 0.04746 -0.07587 0.05047 C -0.08455 0.06089 -0.09514 0.06899 -0.10608 0.07269 C -0.11389 0.08102 -0.12136 0.08473 -0.13039 0.09075 C -0.13837 0.1051 -0.1323 0.09607 -0.14862 0.11112 C -0.16042 0.122 -0.16875 0.13357 -0.18195 0.14144 C -0.18837 0.1544 -0.18316 0.14561 -0.2 0.16158 C -0.21129 0.17223 -0.21372 0.17871 -0.22744 0.18172 C -0.23299 0.18704 -0.23924 0.19144 -0.2441 0.19792 C -0.24653 0.20139 -0.24862 0.20556 -0.25157 0.20811 C -0.2533 0.20973 -0.25556 0.20926 -0.25764 0.20996 C -0.26355 0.21783 -0.26789 0.22454 -0.27587 0.22825 C -0.28924 0.24653 -0.27674 0.23172 -0.29254 0.24445 C -0.29619 0.24746 -0.29966 0.25093 -0.30313 0.2544 C -0.30678 0.25834 -0.30973 0.2632 -0.31372 0.26667 C -0.3198 0.272 -0.32726 0.27362 -0.33334 0.27871 C -0.34341 0.28704 -0.35365 0.29491 -0.36372 0.30301 C -0.37414 0.31135 -0.38525 0.31899 -0.39549 0.32732 C -0.40539 0.33542 -0.41007 0.34237 -0.42136 0.34746 C -0.43282 0.35811 -0.44393 0.36575 -0.45608 0.3757 C -0.46077 0.37964 -0.46667 0.3801 -0.47136 0.3838 C -0.48507 0.39422 -0.49653 0.4132 -0.51216 0.41806 C -0.52084 0.42408 -0.52969 0.42964 -0.53803 0.43635 C -0.54341 0.44746 -0.55504 0.4507 -0.56372 0.45649 C -0.5757 0.46436 -0.58403 0.4794 -0.59705 0.48473 C -0.59862 0.48612 -0.60018 0.48727 -0.60157 0.48889 C -0.60417 0.4919 -0.60921 0.49885 -0.60921 0.49885 " pathEditMode="relative" ptsTypes="fffffffffffffffffffffffffffffA">
                                      <p:cBhvr>
                                        <p:cTn id="31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7.03704E-6 C 0.00105 0.03425 0.00035 0.05786 0.00521 0.08981 C 0.00643 0.09768 0.01025 0.11272 0.01025 0.11272 C 0.01077 0.12268 0.01164 0.13263 0.01199 0.14258 C 0.01285 0.16944 0.01251 0.19629 0.01372 0.22314 C 0.01546 0.26296 0.02414 0.31064 0.02414 0.35184 " pathEditMode="relative" ptsTypes="fffffA">
                                      <p:cBhvr>
                                        <p:cTn id="36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C 0.00677 0.00254 0.01406 0.0037 0.02066 0.00694 C 0.0243 0.00879 0.02743 0.0125 0.03107 0.01389 C 0.03455 0.01528 0.06284 0.01852 0.06371 0.01852 C 0.07864 0.02245 0.09184 0.03148 0.10677 0.03449 C 0.12274 0.04166 0.1335 0.04815 0.15 0.05069 C 0.15955 0.05578 0.16944 0.05879 0.17934 0.06203 C 0.19566 0.07315 0.17413 0.05972 0.19826 0.06898 C 0.20243 0.0706 0.20607 0.07407 0.21024 0.07592 C 0.21909 0.07963 0.22864 0.08102 0.23784 0.08287 C 0.25243 0.09166 0.26111 0.0949 0.27586 0.09884 C 0.29166 0.10764 0.30607 0.11342 0.32239 0.11967 C 0.32968 0.12916 0.33663 0.1331 0.34652 0.13565 C 0.34965 0.13842 0.37413 0.15833 0.37586 0.15879 C 0.38437 0.16134 0.38038 0.15995 0.38784 0.16319 C 0.39184 0.16713 0.39566 0.17129 0.4 0.17477 C 0.42048 0.19074 0.39514 0.16551 0.41892 0.18634 C 0.43923 0.20416 0.41145 0.18495 0.42934 0.19537 C 0.44166 0.20254 0.4309 0.19722 0.44132 0.20463 C 0.44583 0.20787 0.4552 0.21389 0.4552 0.21389 C 0.46041 0.22477 0.45659 0.22014 0.46892 0.22546 C 0.47066 0.22615 0.47413 0.22754 0.47413 0.22754 C 0.48402 0.23634 0.4743 0.2287 0.48958 0.2368 C 0.49201 0.23819 0.49427 0.23981 0.49652 0.24143 C 0.49826 0.24282 0.50173 0.24606 0.50173 0.24606 " pathEditMode="relative" ptsTypes="ffffffffffffffffffffffffA">
                                      <p:cBhvr>
                                        <p:cTn id="4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3810</TotalTime>
  <Words>47</Words>
  <Application>Microsoft Office PowerPoint</Application>
  <PresentationFormat>Экран (4:3)</PresentationFormat>
  <Paragraphs>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Справедливость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82</cp:revision>
  <dcterms:created xsi:type="dcterms:W3CDTF">2023-04-09T18:42:45Z</dcterms:created>
  <dcterms:modified xsi:type="dcterms:W3CDTF">2023-12-25T16:40:10Z</dcterms:modified>
</cp:coreProperties>
</file>