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71" r:id="rId2"/>
    <p:sldId id="264" r:id="rId3"/>
    <p:sldId id="265" r:id="rId4"/>
    <p:sldId id="266" r:id="rId5"/>
    <p:sldId id="269" r:id="rId6"/>
    <p:sldId id="268" r:id="rId7"/>
    <p:sldId id="267" r:id="rId8"/>
    <p:sldId id="270" r:id="rId9"/>
    <p:sldId id="260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91206-B67A-4B93-A60A-C61D7CDB8D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2110537"/>
      </p:ext>
    </p:extLst>
  </p:cSld>
  <p:clrMapOvr>
    <a:masterClrMapping/>
  </p:clrMapOvr>
  <p:transition spd="med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980728"/>
            <a:ext cx="7488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как голос подает?»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обогащать глагольный словарь, развивать память и речь детей.</a:t>
            </a:r>
          </a:p>
          <a:p>
            <a:pPr indent="450215" algn="just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 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прослушивания голосов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 должен назвать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голосоподачу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5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Объект 2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5" y="609600"/>
            <a:ext cx="7698010" cy="5486400"/>
          </a:xfrm>
        </p:spPr>
      </p:pic>
      <p:pic>
        <p:nvPicPr>
          <p:cNvPr id="3" name="single_frog_croa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99197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Объект 3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95" y="609600"/>
            <a:ext cx="5128410" cy="5486400"/>
          </a:xfrm>
        </p:spPr>
      </p:pic>
      <p:pic>
        <p:nvPicPr>
          <p:cNvPr id="3" name="voy-volka-pesnya-odinochest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965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89214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Объект 3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24" y="609600"/>
            <a:ext cx="6980152" cy="5486400"/>
          </a:xfrm>
        </p:spPr>
      </p:pic>
      <p:pic>
        <p:nvPicPr>
          <p:cNvPr id="3" name="b75784cfc90d8c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7498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Объект 3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99930"/>
            <a:ext cx="7772400" cy="4505739"/>
          </a:xfrm>
        </p:spPr>
      </p:pic>
      <p:pic>
        <p:nvPicPr>
          <p:cNvPr id="3" name="sobaka_-_lay_sobaki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37358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Объект 4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95" y="609600"/>
            <a:ext cx="7291009" cy="5486400"/>
          </a:xfrm>
        </p:spPr>
      </p:pic>
      <p:pic>
        <p:nvPicPr>
          <p:cNvPr id="3" name="лошад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3184" y="5934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87570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Объект 2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22" y="1355571"/>
            <a:ext cx="5037756" cy="3994458"/>
          </a:xfrm>
        </p:spPr>
      </p:pic>
      <p:pic>
        <p:nvPicPr>
          <p:cNvPr id="3" name="d097d0b2d183d0ba-d0bfd0b8d181d0bad0b0-d0bcd18bd188d0b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56566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Объект 2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15" y="613624"/>
            <a:ext cx="7199169" cy="5478351"/>
          </a:xfrm>
        </p:spPr>
      </p:pic>
      <p:pic>
        <p:nvPicPr>
          <p:cNvPr id="3" name="d09cd18bd187d0b0d0bdd0b8d0b5-d0bad0bed180d0bed0b2d18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85381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92" y="517304"/>
            <a:ext cx="6564884" cy="5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at-meow_g1oerne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860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0111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555</TotalTime>
  <Words>31</Words>
  <Application>Microsoft Office PowerPoint</Application>
  <PresentationFormat>Экран (4:3)</PresentationFormat>
  <Paragraphs>6</Paragraphs>
  <Slides>9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12</cp:revision>
  <dcterms:created xsi:type="dcterms:W3CDTF">2023-12-11T09:51:17Z</dcterms:created>
  <dcterms:modified xsi:type="dcterms:W3CDTF">2023-12-25T16:48:19Z</dcterms:modified>
</cp:coreProperties>
</file>